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8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86"/>
          </p14:sldIdLst>
        </p14:section>
        <p14:section name="Design, Morph, Annotate, Work Together, Tell Me" id="{B9B51309-D148-4332-87C2-07BE32FBCA3B}">
          <p14:sldIdLst/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32F2E"/>
    <a:srgbClr val="D24726"/>
    <a:srgbClr val="404040"/>
    <a:srgbClr val="FF9B45"/>
    <a:srgbClr val="DD462F"/>
    <a:srgbClr val="F8CFB6"/>
    <a:srgbClr val="F8CAB6"/>
    <a:srgbClr val="923922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41" autoAdjust="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9/14/2025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1238" y="940526"/>
            <a:ext cx="4284617" cy="50945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21023" y="1278378"/>
            <a:ext cx="2545049" cy="3712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dirty="0" err="1" smtClean="0"/>
              <a:t>Ảnh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71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22631" y="2369123"/>
            <a:ext cx="5565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[</a:t>
            </a:r>
            <a:r>
              <a:rPr lang="en-US" sz="2800" dirty="0" err="1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Họ</a:t>
            </a:r>
            <a:r>
              <a:rPr lang="en-US" sz="2800" dirty="0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 </a:t>
            </a:r>
            <a:r>
              <a:rPr lang="en-US" sz="2800" dirty="0" err="1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tên</a:t>
            </a:r>
            <a:r>
              <a:rPr lang="en-US" sz="2800" dirty="0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]</a:t>
            </a:r>
            <a:endParaRPr lang="en-US" sz="2800" dirty="0">
              <a:solidFill>
                <a:srgbClr val="F32F2E"/>
              </a:solidFill>
              <a:latin typeface="Barlow Condensed Black" panose="00000A06000000000000" pitchFamily="2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09492" y="3106262"/>
            <a:ext cx="5178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Khoa</a:t>
            </a:r>
            <a:r>
              <a:rPr lang="en-US" sz="2800" dirty="0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: [</a:t>
            </a:r>
            <a:r>
              <a:rPr lang="en-US" sz="2800" dirty="0" err="1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Khoa</a:t>
            </a:r>
            <a:r>
              <a:rPr lang="en-US" sz="2800" dirty="0" smtClean="0">
                <a:solidFill>
                  <a:srgbClr val="F32F2E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]</a:t>
            </a:r>
            <a:endParaRPr lang="en-US" sz="2800" dirty="0">
              <a:solidFill>
                <a:srgbClr val="F32F2E"/>
              </a:solidFill>
              <a:latin typeface="Barlow Condensed Black" panose="00000A06000000000000" pitchFamily="2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42294" y="3921826"/>
            <a:ext cx="5178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Tốt</a:t>
            </a:r>
            <a:r>
              <a:rPr lang="en-US" sz="2800" dirty="0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nghiệp</a:t>
            </a:r>
            <a:r>
              <a:rPr lang="en-US" sz="2800" dirty="0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loại</a:t>
            </a:r>
            <a:r>
              <a:rPr lang="en-US" sz="2800" dirty="0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 : [</a:t>
            </a:r>
            <a:r>
              <a:rPr lang="en-US" sz="2800" dirty="0" err="1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Loại</a:t>
            </a:r>
            <a:r>
              <a:rPr lang="en-US" sz="2800" dirty="0" smtClean="0">
                <a:solidFill>
                  <a:srgbClr val="002060"/>
                </a:solidFill>
                <a:latin typeface="Barlow Condensed Black" panose="00000A06000000000000" pitchFamily="2" charset="0"/>
                <a:ea typeface="BrushScript" panose="02020500000000000000" pitchFamily="18" charset="0"/>
                <a:cs typeface="BrushScript" panose="02020500000000000000" pitchFamily="18" charset="0"/>
              </a:rPr>
              <a:t>]</a:t>
            </a:r>
            <a:endParaRPr lang="en-US" sz="2800" dirty="0">
              <a:solidFill>
                <a:srgbClr val="002060"/>
              </a:solidFill>
              <a:latin typeface="Barlow Condensed Black" panose="00000A06000000000000" pitchFamily="2" charset="0"/>
              <a:ea typeface="BrushScript" panose="02020500000000000000" pitchFamily="18" charset="0"/>
              <a:cs typeface="BrushScript" panose="0202050000000000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974041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_Welcome to Powerpoint 2016_CLR_v2" id="{CAB9082A-965C-42BE-8170-C940D3319B60}" vid="{82B84162-888A-4FD2-BEC9-B29B6DB2C7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0072C5-DDE0-4258-BA7A-4D4B80DFA632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71af3243-3dd4-4a8d-8c0d-dd76da1f02a5"/>
    <ds:schemaRef ds:uri="http://schemas.microsoft.com/office/2006/metadata/properties"/>
    <ds:schemaRef ds:uri="16c05727-aa75-4e4a-9b5f-8a80a1165891"/>
    <ds:schemaRef ds:uri="http://purl.org/dc/dcmitype/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19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Barlow Condensed Black</vt:lpstr>
      <vt:lpstr>BrushScript</vt:lpstr>
      <vt:lpstr>Calibri</vt:lpstr>
      <vt:lpstr>Segoe UI</vt:lpstr>
      <vt:lpstr>Segoe UI Light</vt:lpstr>
      <vt:lpstr>WelcomeDoc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2025-09-04T14:03:41Z</dcterms:created>
  <dcterms:modified xsi:type="dcterms:W3CDTF">2025-09-14T16:45:36Z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